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24" r:id="rId7"/>
    <p:sldId id="40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271" r:id="rId22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6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776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9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0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1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76200" y="1793875"/>
            <a:ext cx="1224661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PerPEFT_Personalized Parameter-Efficient Fine-Tuning of Foundation Models for Multimodal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50709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  <a:buClrTx/>
              <a:buSzTx/>
              <a:buFontTx/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_2026</a:t>
            </a:r>
            <a:endParaRPr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https://github.com/kswoo97/PerPEFT.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.5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525" y="2727325"/>
            <a:ext cx="11156950" cy="1403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16760"/>
            <a:ext cx="12192000" cy="2824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583690"/>
            <a:ext cx="7658735" cy="4842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565" y="1355090"/>
            <a:ext cx="6002020" cy="53778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97380"/>
            <a:ext cx="12192000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640" y="1676400"/>
            <a:ext cx="6871970" cy="39763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855" y="2286000"/>
            <a:ext cx="7976870" cy="31254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26895"/>
            <a:ext cx="12192000" cy="32042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572260"/>
            <a:ext cx="6019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2514600"/>
            <a:ext cx="7672705" cy="24396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310" y="1752600"/>
            <a:ext cx="6156960" cy="4289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Pre-trained multimodal foundation models are not originally trained for recommendation tasks, recent works efficiently adapt them via parameter-efficient fine-tuning(PEFT). However, even with PEFT, item embeddings from multimodal foundation models remain user-blind: item embeddings are not conditioned on user interests, despite the fact that users with diverse interests attend to different item aspects.</a:t>
            </a:r>
            <a:endParaRPr lang="en-US" altLang="zh-CN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680" y="1600200"/>
            <a:ext cx="5562600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025525"/>
            <a:ext cx="10690225" cy="5739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525000" y="25908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9525000" y="45720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209800"/>
            <a:ext cx="6824980" cy="10356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r="5783"/>
          <a:stretch>
            <a:fillRect/>
          </a:stretch>
        </p:blipFill>
        <p:spPr>
          <a:xfrm>
            <a:off x="1143000" y="4114800"/>
            <a:ext cx="7911465" cy="1150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381125"/>
            <a:ext cx="9448800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1981200"/>
            <a:ext cx="9410700" cy="4032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1336040"/>
            <a:ext cx="1090295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381125"/>
            <a:ext cx="8381365" cy="5370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b="5556"/>
          <a:stretch>
            <a:fillRect/>
          </a:stretch>
        </p:blipFill>
        <p:spPr>
          <a:xfrm>
            <a:off x="1143000" y="381000"/>
            <a:ext cx="9927590" cy="647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3973</Words>
  <Application>WPS 演示</Application>
  <PresentationFormat>宽屏</PresentationFormat>
  <Paragraphs>251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164</cp:revision>
  <dcterms:created xsi:type="dcterms:W3CDTF">2023-09-17T03:47:00Z</dcterms:created>
  <dcterms:modified xsi:type="dcterms:W3CDTF">2026-04-03T12:34:57Z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2023-09-10T08:00:00Z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2023-10-01T08:00:00Z</vt:filetime>
  </property>
  <property fmtid="{D5CDD505-2E9C-101B-9397-08002B2CF9AE}" pid="5" name="ICV">
    <vt:lpwstr>B460DB3EE1ED4ED4B067544E3149F6D9_13</vt:lpwstr>
  </property>
  <property fmtid="{D5CDD505-2E9C-101B-9397-08002B2CF9AE}" pid="6" name="KSOProductBuildVer">
    <vt:lpwstr>2052-12.1.0.25225</vt:lpwstr>
  </property>
</Properties>
</file>